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861048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мы знаем о тексте?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ae152897b294cddfaa1d9feff006b6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464496" cy="3142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Собачья еда стояла под деревом.  Появились три вороны. Одна садилась так, чтобы видеть собак и следить за ними. Другая в это время пожирала остатки собачьей пищи. Третья, когда первая ворона издавала сигнал тревоги, бросалась с ходу навстречу собакам и отвлекала их в сторону.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mg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599" y="836712"/>
            <a:ext cx="7092817" cy="5319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img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Яркое слово-пища душе.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1\Desktop\depositphotos_266559060-stock-illustration-chamomile-cartoon-st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45525">
            <a:off x="7244790" y="4878374"/>
            <a:ext cx="1642075" cy="1744043"/>
          </a:xfrm>
          <a:prstGeom prst="rect">
            <a:avLst/>
          </a:prstGeom>
          <a:noFill/>
        </p:spPr>
      </p:pic>
      <p:pic>
        <p:nvPicPr>
          <p:cNvPr id="2051" name="Picture 3" descr="C:\Users\1\Desktop\depositphotos_266559060-stock-illustration-chamomile-cartoon-sty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34002">
            <a:off x="304460" y="5073293"/>
            <a:ext cx="1424933" cy="1513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Предложение, звук, слово, словосочетание</a:t>
            </a:r>
            <a:r>
              <a:rPr lang="ru-RU" sz="88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1\Desktop\59214139-signo-de-interrogación-doblado-varias-flores-de-diferentes-colores-sobre-fondo-blan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1693168" cy="1693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Звук, слово, словосочетание, предложение…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задачи на уроке мы поставим перед собой?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937760"/>
          </a:xfrm>
        </p:spPr>
        <p:txBody>
          <a:bodyPr/>
          <a:lstStyle/>
          <a:p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Знать: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основные признаки текста.</a:t>
            </a:r>
          </a:p>
          <a:p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Уметь: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анализировать текст, опираясь на основные признаки текста.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Радостные и весёлые мы вернулись домой. Мой друг исколесил полсвета и недавно прилетел из Италии. В школьной столовой сегодня был отменный обед.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В доме у нас жил ручной ёж. Колючки у него были мягкими, и мы прозвали его Пушком. Летом Пушок бегал по садовым дорожкам, а зимой сидел за печкой и ел тёплую сметану.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Старик сажал яблони. Ему сказали: Зачем те­бе эти яблони? Долго ждать с этих яблонь плода, и ты не съешь с них яблочка. Старик сказал: Я не съем, другие съедят, мне спасибо скажут 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(Л. Толстой).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сторонам узкой тропы стоял шиповник. Он цвёл алым влажным огнем. Цветы шиповника будто отделились от колючих веток и висели в воздухе яркими огоньками. Я стоял в изумлении, любуясь красотой цветущих кустов.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Собачья еда стояла под деревом. 2. Третья, когда первая ворона издавала сигнал тревоги, бросалась с ходу навстречу собакам и отвлекала их в сторону. 3. Появились три вороны. 4. Другая в это время пожирала остатки собачьей пищи. 5. Одна садилась так, чтобы видеть собак и следить за ними.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</TotalTime>
  <Words>293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 Что мы знаем о тексте? </vt:lpstr>
      <vt:lpstr>Яркое слово-пища душе. </vt:lpstr>
      <vt:lpstr>Слайд 3</vt:lpstr>
      <vt:lpstr>Слайд 4</vt:lpstr>
      <vt:lpstr>Какие задачи на уроке мы поставим перед собой?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</cp:revision>
  <dcterms:created xsi:type="dcterms:W3CDTF">2021-09-15T16:03:09Z</dcterms:created>
  <dcterms:modified xsi:type="dcterms:W3CDTF">2021-09-25T05:58:39Z</dcterms:modified>
</cp:coreProperties>
</file>