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65721-B4D6-45F1-844C-EC607368C709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84D8-2B9E-464B-B7C6-2F9438A11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130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65721-B4D6-45F1-844C-EC607368C709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84D8-2B9E-464B-B7C6-2F9438A11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148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65721-B4D6-45F1-844C-EC607368C709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84D8-2B9E-464B-B7C6-2F9438A11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290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65721-B4D6-45F1-844C-EC607368C709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84D8-2B9E-464B-B7C6-2F9438A11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857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65721-B4D6-45F1-844C-EC607368C709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84D8-2B9E-464B-B7C6-2F9438A11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73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65721-B4D6-45F1-844C-EC607368C709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84D8-2B9E-464B-B7C6-2F9438A11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133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65721-B4D6-45F1-844C-EC607368C709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84D8-2B9E-464B-B7C6-2F9438A11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305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65721-B4D6-45F1-844C-EC607368C709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84D8-2B9E-464B-B7C6-2F9438A11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891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65721-B4D6-45F1-844C-EC607368C709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84D8-2B9E-464B-B7C6-2F9438A11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342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65721-B4D6-45F1-844C-EC607368C709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84D8-2B9E-464B-B7C6-2F9438A11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694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65721-B4D6-45F1-844C-EC607368C709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B84D8-2B9E-464B-B7C6-2F9438A11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608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65721-B4D6-45F1-844C-EC607368C709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B84D8-2B9E-464B-B7C6-2F9438A11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915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59" y="1817440"/>
            <a:ext cx="8959641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116632"/>
            <a:ext cx="6156176" cy="660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/>
                <a:cs typeface="Times New Roman"/>
              </a:rPr>
              <a:t>5 способов самоанализа, которые помогут в профориентации</a:t>
            </a: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Calibri"/>
              <a:cs typeface="Times New Roman"/>
            </a:endParaRPr>
          </a:p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/>
                <a:cs typeface="Times New Roman"/>
              </a:rPr>
              <a:t>1. Задавайте вопросы себе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Comic Sans MS" pitchFamily="66" charset="0"/>
                <a:ea typeface="Times New Roman"/>
                <a:cs typeface="Times New Roman"/>
              </a:rPr>
              <a:t>Зачем мне нужно работать?</a:t>
            </a:r>
            <a:endParaRPr lang="ru-RU" sz="1600" dirty="0">
              <a:latin typeface="Comic Sans MS" pitchFamily="66" charset="0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b="1" dirty="0" smtClean="0">
                <a:effectLst/>
                <a:latin typeface="Comic Sans MS" pitchFamily="66" charset="0"/>
                <a:ea typeface="Times New Roman"/>
                <a:cs typeface="Times New Roman"/>
              </a:rPr>
              <a:t>Что мне интересно делать каждый день?</a:t>
            </a:r>
            <a:endParaRPr lang="ru-RU" sz="1600" b="1" dirty="0">
              <a:latin typeface="Comic Sans MS" pitchFamily="66" charset="0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b="1" dirty="0" smtClean="0">
                <a:effectLst/>
                <a:latin typeface="Comic Sans MS" pitchFamily="66" charset="0"/>
                <a:ea typeface="Times New Roman"/>
                <a:cs typeface="Times New Roman"/>
              </a:rPr>
              <a:t>Что у меня получается делать хорошо?</a:t>
            </a:r>
            <a:endParaRPr lang="ru-RU" sz="1600" b="1" dirty="0">
              <a:latin typeface="Comic Sans MS" pitchFamily="66" charset="0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b="1" dirty="0" smtClean="0">
                <a:effectLst/>
                <a:latin typeface="Comic Sans MS" pitchFamily="66" charset="0"/>
                <a:ea typeface="Times New Roman"/>
                <a:cs typeface="Times New Roman"/>
              </a:rPr>
              <a:t>Что бы я делал, если бы не нужно было бы работать?</a:t>
            </a:r>
            <a:endParaRPr lang="ru-RU" sz="1600" b="1" dirty="0">
              <a:latin typeface="Comic Sans MS" pitchFamily="66" charset="0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b="1" dirty="0" smtClean="0">
                <a:effectLst/>
                <a:latin typeface="Comic Sans MS" pitchFamily="66" charset="0"/>
                <a:ea typeface="Times New Roman"/>
                <a:cs typeface="Times New Roman"/>
              </a:rPr>
              <a:t>Чего я хочу достигнуть через 10 лет?</a:t>
            </a:r>
            <a:endParaRPr lang="ru-RU" sz="1600" b="1" dirty="0">
              <a:latin typeface="Comic Sans MS" pitchFamily="66" charset="0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b="1" dirty="0" smtClean="0">
                <a:effectLst/>
                <a:latin typeface="Comic Sans MS" pitchFamily="66" charset="0"/>
                <a:ea typeface="Times New Roman"/>
                <a:cs typeface="Times New Roman"/>
              </a:rPr>
              <a:t>Какие ценности мне прививали в детстве? Согласен ли я с ними сейчас?</a:t>
            </a:r>
            <a:endParaRPr lang="ru-RU" sz="1600" b="1" dirty="0">
              <a:latin typeface="Comic Sans MS" pitchFamily="66" charset="0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Comic Sans MS" pitchFamily="66" charset="0"/>
                <a:ea typeface="Times New Roman"/>
                <a:cs typeface="Times New Roman"/>
              </a:rPr>
              <a:t>Какие книги я больше всего люблю читать? </a:t>
            </a:r>
            <a:endParaRPr lang="ru-RU" sz="1600" dirty="0">
              <a:latin typeface="Comic Sans MS" pitchFamily="66" charset="0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Comic Sans MS" pitchFamily="66" charset="0"/>
                <a:ea typeface="Times New Roman"/>
                <a:cs typeface="Times New Roman"/>
              </a:rPr>
              <a:t>Смогу ли найти дорогу в незнакомом городе? </a:t>
            </a:r>
            <a:endParaRPr lang="ru-RU" sz="1600" dirty="0">
              <a:latin typeface="Comic Sans MS" pitchFamily="66" charset="0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Comic Sans MS" pitchFamily="66" charset="0"/>
                <a:ea typeface="Times New Roman"/>
                <a:cs typeface="Times New Roman"/>
              </a:rPr>
              <a:t>Люблю ли решать головоломки? </a:t>
            </a:r>
            <a:endParaRPr lang="ru-RU" sz="1600" dirty="0">
              <a:latin typeface="Comic Sans MS" pitchFamily="66" charset="0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Comic Sans MS" pitchFamily="66" charset="0"/>
                <a:ea typeface="Times New Roman"/>
                <a:cs typeface="Times New Roman"/>
              </a:rPr>
              <a:t>Люблю ли животных? </a:t>
            </a:r>
            <a:endParaRPr lang="ru-RU" sz="1600" dirty="0">
              <a:latin typeface="Comic Sans MS" pitchFamily="66" charset="0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Comic Sans MS" pitchFamily="66" charset="0"/>
                <a:ea typeface="Times New Roman"/>
                <a:cs typeface="Times New Roman"/>
              </a:rPr>
              <a:t>Легко ли меня переубедить?</a:t>
            </a:r>
            <a:endParaRPr lang="ru-RU" sz="1600" dirty="0">
              <a:latin typeface="Comic Sans MS" pitchFamily="66" charset="0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Comic Sans MS" pitchFamily="66" charset="0"/>
                <a:ea typeface="Times New Roman"/>
                <a:cs typeface="Times New Roman"/>
              </a:rPr>
              <a:t>Люблю ли я общаться с людьми? Готов ли делать это много часов в день?</a:t>
            </a:r>
            <a:endParaRPr lang="ru-RU" sz="1600" dirty="0">
              <a:latin typeface="Comic Sans MS" pitchFamily="66" charset="0"/>
              <a:ea typeface="Calibri"/>
              <a:cs typeface="Times New Roman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426724">
            <a:off x="5935290" y="368725"/>
            <a:ext cx="2945904" cy="1804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6930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59" y="1797511"/>
            <a:ext cx="8959641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116632"/>
            <a:ext cx="6192688" cy="6721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/>
                <a:cs typeface="Times New Roman"/>
              </a:rPr>
              <a:t>5 способов самоанализа, которые помогут в профориентации</a:t>
            </a: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/>
              <a:cs typeface="Times New Roman"/>
            </a:endParaRPr>
          </a:p>
          <a:p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2. Задавайте вопросы близким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Те </a:t>
            </a:r>
            <a:r>
              <a:rPr lang="ru-RU" dirty="0">
                <a:latin typeface="Comic Sans MS" pitchFamily="66" charset="0"/>
              </a:rPr>
              <a:t>же самые </a:t>
            </a:r>
            <a:r>
              <a:rPr lang="ru-RU" b="1" dirty="0">
                <a:latin typeface="Comic Sans MS" pitchFamily="66" charset="0"/>
              </a:rPr>
              <a:t>вопросы задайте своим близким</a:t>
            </a:r>
            <a:r>
              <a:rPr lang="ru-RU" dirty="0">
                <a:latin typeface="Comic Sans MS" pitchFamily="66" charset="0"/>
              </a:rPr>
              <a:t>. Они наблюдают за вами уже много лет, и могут рассказать неочевидные вещи о вашем характере и даже </a:t>
            </a:r>
            <a:r>
              <a:rPr lang="ru-RU" dirty="0" err="1">
                <a:latin typeface="Comic Sans MS" pitchFamily="66" charset="0"/>
              </a:rPr>
              <a:t>суперспособностях</a:t>
            </a:r>
            <a:r>
              <a:rPr lang="ru-RU" dirty="0">
                <a:latin typeface="Comic Sans MS" pitchFamily="66" charset="0"/>
              </a:rPr>
              <a:t>. Попросите их быть максимально честными, и не обижайтесь, если они скажут что-то, что вам не понравится. В отражении множества мнений вы найдете себя</a:t>
            </a:r>
            <a:r>
              <a:rPr lang="ru-RU" dirty="0" smtClean="0">
                <a:latin typeface="Comic Sans MS" pitchFamily="66" charset="0"/>
              </a:rPr>
              <a:t>.</a:t>
            </a:r>
          </a:p>
          <a:p>
            <a:endParaRPr lang="ru-RU" dirty="0">
              <a:latin typeface="Comic Sans MS" pitchFamily="66" charset="0"/>
            </a:endParaRPr>
          </a:p>
          <a:p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3. Ищите новые занятия и не бойтесь новых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коллективов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ru-RU" b="1" dirty="0">
                <a:latin typeface="Comic Sans MS" pitchFamily="66" charset="0"/>
              </a:rPr>
              <a:t>Рентгеновский аппарат для ваших интересов и способностей — новый коллектив: во взаимодействии с людьми ярче проявляется ваша индивидуальность</a:t>
            </a:r>
            <a:r>
              <a:rPr lang="ru-RU" dirty="0">
                <a:latin typeface="Comic Sans MS" pitchFamily="66" charset="0"/>
              </a:rPr>
              <a:t>. Вы непроизвольно сравниваете себя с окружающими. Например, что у вас получается лучше, насколько легко вы сходитесь с людьми, интересно ли вам то, что и новым знакомым?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Calibri"/>
              <a:cs typeface="Times New Roman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588224" y="116632"/>
            <a:ext cx="2410321" cy="1476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604636" y="2348880"/>
            <a:ext cx="20874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- Окна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Джохари</a:t>
            </a:r>
            <a:endParaRPr lang="ru-RU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634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84" y="1753856"/>
            <a:ext cx="8959641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6156176" cy="7101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Times New Roman"/>
                <a:cs typeface="Times New Roman"/>
              </a:rPr>
              <a:t>5 способов самоанализа, которые помогут в профориентации</a:t>
            </a: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Times New Roman"/>
              <a:cs typeface="Times New Roman"/>
            </a:endParaRPr>
          </a:p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4. Загляните в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детство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ru-RU" sz="2000" b="1" dirty="0">
                <a:latin typeface="Comic Sans MS" pitchFamily="66" charset="0"/>
              </a:rPr>
              <a:t>Что вам нравилось делать, когда не нужно было думать о зарабатывании денег?</a:t>
            </a:r>
            <a:r>
              <a:rPr lang="ru-RU" sz="2000" dirty="0">
                <a:latin typeface="Comic Sans MS" pitchFamily="66" charset="0"/>
              </a:rPr>
              <a:t> И когда не нужно было волноваться о школьных оценках? Лепить из пластилина зверей, строить шалаш на дереве или дразнить соседскую собаку. Вот там в детстве и кроются истоки призвания</a:t>
            </a:r>
            <a:r>
              <a:rPr lang="ru-RU" sz="2000" dirty="0" smtClean="0">
                <a:latin typeface="Comic Sans MS" pitchFamily="66" charset="0"/>
              </a:rPr>
              <a:t>.</a:t>
            </a:r>
          </a:p>
          <a:p>
            <a:endParaRPr lang="ru-RU" sz="2000" dirty="0">
              <a:latin typeface="Comic Sans MS" pitchFamily="66" charset="0"/>
            </a:endParaRPr>
          </a:p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5. Пройдите онлайн-тесты на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профессию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ru-RU" sz="2000" dirty="0">
                <a:latin typeface="Comic Sans MS" pitchFamily="66" charset="0"/>
              </a:rPr>
              <a:t>Хороший тест </a:t>
            </a:r>
            <a:r>
              <a:rPr lang="ru-RU" sz="2000" b="1" dirty="0">
                <a:latin typeface="Comic Sans MS" pitchFamily="66" charset="0"/>
              </a:rPr>
              <a:t>—</a:t>
            </a:r>
            <a:r>
              <a:rPr lang="ru-RU" sz="2000" dirty="0">
                <a:latin typeface="Comic Sans MS" pitchFamily="66" charset="0"/>
              </a:rPr>
              <a:t> это объективный инструмент, который помогает разобраться в своих способностях, интересах и личностных особенностях. На тесте не заканчивается профориентация, но он помогает погрузиться в нее.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Calibri"/>
              <a:cs typeface="Times New Roman"/>
            </a:endParaRPr>
          </a:p>
          <a:p>
            <a:pPr indent="450215">
              <a:lnSpc>
                <a:spcPct val="115000"/>
              </a:lnSpc>
              <a:spcAft>
                <a:spcPts val="0"/>
              </a:spcAft>
            </a:pPr>
            <a:endParaRPr lang="ru-RU" sz="1600" dirty="0">
              <a:ea typeface="Calibri"/>
              <a:cs typeface="Times New Roman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426724">
            <a:off x="6605537" y="830220"/>
            <a:ext cx="2448550" cy="149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46340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345</Words>
  <Application>Microsoft Office PowerPoint</Application>
  <PresentationFormat>Экран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Зыболова ЕБ.</dc:creator>
  <cp:lastModifiedBy>Гужина</cp:lastModifiedBy>
  <cp:revision>22</cp:revision>
  <dcterms:created xsi:type="dcterms:W3CDTF">2022-01-25T10:23:22Z</dcterms:created>
  <dcterms:modified xsi:type="dcterms:W3CDTF">2022-11-15T12:36:32Z</dcterms:modified>
</cp:coreProperties>
</file>